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80" r:id="rId11"/>
    <p:sldId id="270" r:id="rId12"/>
    <p:sldId id="271" r:id="rId13"/>
    <p:sldId id="272" r:id="rId14"/>
    <p:sldId id="281" r:id="rId15"/>
    <p:sldId id="279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5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9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05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3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58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75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08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3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6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5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2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98A0-D31E-453B-8032-2ACD0EBD810C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E624-400E-45A7-922F-62AD1C47AC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Geen fotobeschrijving beschikbaa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9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301340" y="6234545"/>
            <a:ext cx="296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Kooiplas in de eendenkooi</a:t>
            </a:r>
          </a:p>
        </p:txBody>
      </p:sp>
    </p:spTree>
    <p:extLst>
      <p:ext uri="{BB962C8B-B14F-4D97-AF65-F5344CB8AC3E}">
        <p14:creationId xmlns:p14="http://schemas.microsoft.com/office/powerpoint/2010/main" val="15856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uifeend - GaiaZO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/>
          <a:stretch/>
        </p:blipFill>
        <p:spPr bwMode="auto">
          <a:xfrm>
            <a:off x="2410690" y="0"/>
            <a:ext cx="758833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460177" y="6127668"/>
            <a:ext cx="3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14134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Wilde eend</a:t>
            </a:r>
          </a:p>
        </p:txBody>
      </p:sp>
      <p:pic>
        <p:nvPicPr>
          <p:cNvPr id="14338" name="Picture 2" descr="Eenden Wilde Eend Vogels - Gratis foto op Pixab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422078" y="5925787"/>
            <a:ext cx="351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Wilde 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3356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wintertaling</a:t>
            </a:r>
          </a:p>
        </p:txBody>
      </p:sp>
      <p:pic>
        <p:nvPicPr>
          <p:cNvPr id="15362" name="Picture 2" descr="Wintertaling - Anas crecca - Waarnemingen.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02972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358945" y="6115791"/>
            <a:ext cx="327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mannetje</a:t>
            </a:r>
          </a:p>
        </p:txBody>
      </p:sp>
    </p:spTree>
    <p:extLst>
      <p:ext uri="{BB962C8B-B14F-4D97-AF65-F5344CB8AC3E}">
        <p14:creationId xmlns:p14="http://schemas.microsoft.com/office/powerpoint/2010/main" val="47373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smient</a:t>
            </a:r>
          </a:p>
        </p:txBody>
      </p:sp>
      <p:pic>
        <p:nvPicPr>
          <p:cNvPr id="16386" name="Picture 2" descr="Meer dan 30 gratis afbeeldingen van Smient en Ee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9" y="0"/>
            <a:ext cx="11729818" cy="68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702142" y="6187044"/>
            <a:ext cx="18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</a:t>
            </a:r>
          </a:p>
        </p:txBody>
      </p:sp>
    </p:spTree>
    <p:extLst>
      <p:ext uri="{BB962C8B-B14F-4D97-AF65-F5344CB8AC3E}">
        <p14:creationId xmlns:p14="http://schemas.microsoft.com/office/powerpoint/2010/main" val="351435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mien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"/>
            <a:ext cx="8597734" cy="71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3241964" y="6163293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175672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Krakeend - liesbethnature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11601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170224" y="5949538"/>
            <a:ext cx="347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Krakeend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27801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kuifeend</a:t>
            </a:r>
          </a:p>
        </p:txBody>
      </p:sp>
      <p:pic>
        <p:nvPicPr>
          <p:cNvPr id="19458" name="Picture 2" descr="Kuifeend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1" y="0"/>
            <a:ext cx="4916385" cy="68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67056" y="6270171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vrouwtje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67056" y="365125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</a:t>
            </a:r>
          </a:p>
        </p:txBody>
      </p:sp>
    </p:spTree>
    <p:extLst>
      <p:ext uri="{BB962C8B-B14F-4D97-AF65-F5344CB8AC3E}">
        <p14:creationId xmlns:p14="http://schemas.microsoft.com/office/powerpoint/2010/main" val="65242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brilduiker</a:t>
            </a:r>
          </a:p>
        </p:txBody>
      </p:sp>
      <p:pic>
        <p:nvPicPr>
          <p:cNvPr id="20482" name="Picture 2" descr="Sep06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131817" cy="68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36426" y="6175169"/>
            <a:ext cx="326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Brilduiker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96806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Wintertaling (Anas crecca), beschrijving, geluid en afbeelding op  vogelboekje.n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9" y="-126000"/>
            <a:ext cx="11643702" cy="69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7813965" y="5973288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130919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Kan een afbeelding zijn van vogel, natuur en waterpart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1" y="0"/>
            <a:ext cx="10366006" cy="69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62109" y="6163294"/>
            <a:ext cx="218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vrouwtje</a:t>
            </a:r>
          </a:p>
        </p:txBody>
      </p:sp>
    </p:spTree>
    <p:extLst>
      <p:ext uri="{BB962C8B-B14F-4D97-AF65-F5344CB8AC3E}">
        <p14:creationId xmlns:p14="http://schemas.microsoft.com/office/powerpoint/2010/main" val="227937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" y="0"/>
            <a:ext cx="102906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73984" y="6020790"/>
            <a:ext cx="20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</a:t>
            </a:r>
          </a:p>
        </p:txBody>
      </p:sp>
    </p:spTree>
    <p:extLst>
      <p:ext uri="{BB962C8B-B14F-4D97-AF65-F5344CB8AC3E}">
        <p14:creationId xmlns:p14="http://schemas.microsoft.com/office/powerpoint/2010/main" val="135175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0"/>
            <a:ext cx="6819703" cy="68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59169" y="5795158"/>
            <a:ext cx="242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Wintertaling vrouwtje</a:t>
            </a:r>
          </a:p>
        </p:txBody>
      </p:sp>
    </p:spTree>
    <p:extLst>
      <p:ext uri="{BB962C8B-B14F-4D97-AF65-F5344CB8AC3E}">
        <p14:creationId xmlns:p14="http://schemas.microsoft.com/office/powerpoint/2010/main" val="390476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smienten</a:t>
            </a:r>
          </a:p>
        </p:txBody>
      </p:sp>
      <p:pic>
        <p:nvPicPr>
          <p:cNvPr id="5122" name="Picture 2" descr="Kan een afbeelding zijn van vogel en natuu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07628" y="6317672"/>
            <a:ext cx="33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Smient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30229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809"/>
            <a:ext cx="10295235" cy="68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08967" y="6139543"/>
            <a:ext cx="26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Wilde eend mannetje</a:t>
            </a:r>
          </a:p>
        </p:txBody>
      </p:sp>
    </p:spTree>
    <p:extLst>
      <p:ext uri="{BB962C8B-B14F-4D97-AF65-F5344CB8AC3E}">
        <p14:creationId xmlns:p14="http://schemas.microsoft.com/office/powerpoint/2010/main" val="294482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8158" cy="69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85942" y="5961413"/>
            <a:ext cx="207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</a:t>
            </a:r>
          </a:p>
        </p:txBody>
      </p:sp>
    </p:spTree>
    <p:extLst>
      <p:ext uri="{BB962C8B-B14F-4D97-AF65-F5344CB8AC3E}">
        <p14:creationId xmlns:p14="http://schemas.microsoft.com/office/powerpoint/2010/main" val="36653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1" y="0"/>
            <a:ext cx="6911438" cy="69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937662" y="6127668"/>
            <a:ext cx="333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Slobeend mannetje en vrouwtje</a:t>
            </a:r>
          </a:p>
        </p:txBody>
      </p:sp>
    </p:spTree>
    <p:extLst>
      <p:ext uri="{BB962C8B-B14F-4D97-AF65-F5344CB8AC3E}">
        <p14:creationId xmlns:p14="http://schemas.microsoft.com/office/powerpoint/2010/main" val="212717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Geen fotobeschrijving beschikbaa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0" y="0"/>
            <a:ext cx="10291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600209" y="6020790"/>
            <a:ext cx="33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Kuifeend mannetje</a:t>
            </a:r>
          </a:p>
        </p:txBody>
      </p:sp>
    </p:spTree>
    <p:extLst>
      <p:ext uri="{BB962C8B-B14F-4D97-AF65-F5344CB8AC3E}">
        <p14:creationId xmlns:p14="http://schemas.microsoft.com/office/powerpoint/2010/main" val="3754739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</Words>
  <Application>Microsoft Office PowerPoint</Application>
  <PresentationFormat>Breedbeeld</PresentationFormat>
  <Paragraphs>25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smienten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Wilde eend</vt:lpstr>
      <vt:lpstr>wintertaling</vt:lpstr>
      <vt:lpstr>smient</vt:lpstr>
      <vt:lpstr>PowerPoint-presentatie</vt:lpstr>
      <vt:lpstr>PowerPoint-presentatie</vt:lpstr>
      <vt:lpstr>kuifeend</vt:lpstr>
      <vt:lpstr>brilduiker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Jeroen van der Klaauw</cp:lastModifiedBy>
  <cp:revision>16</cp:revision>
  <dcterms:created xsi:type="dcterms:W3CDTF">2022-07-08T20:23:35Z</dcterms:created>
  <dcterms:modified xsi:type="dcterms:W3CDTF">2024-10-30T06:43:14Z</dcterms:modified>
</cp:coreProperties>
</file>